
<file path=[Content_Types].xml><?xml version="1.0" encoding="utf-8"?>
<Types xmlns="http://schemas.openxmlformats.org/package/2006/content-types">
  <Default Extension="jpeg" ContentType="image/jpeg"/>
  <Default Extension="wav" ContentType="audio/x-wav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微软雅黑" panose="020B0503020204020204" pitchFamily="34" charset="-122"/>
      <p:regular r:id="rId18"/>
    </p:embeddedFont>
    <p:embeddedFont>
      <p:font typeface="等线" panose="02010600030101010101" charset="-122"/>
      <p:regular r:id="rId19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40" autoAdjust="0"/>
    <p:restoredTop sz="94660"/>
  </p:normalViewPr>
  <p:slideViewPr>
    <p:cSldViewPr showGuides="1">
      <p:cViewPr varScale="1">
        <p:scale>
          <a:sx n="100" d="100"/>
          <a:sy n="100" d="100"/>
        </p:scale>
        <p:origin x="1186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audio1.wav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263F0668-73F0-4AB6-8BEA-0A9364F0B6B4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E9C1A376-6E86-40F4-BE6A-754C4765316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F40D37-7399-4B48-BB10-FA9CC090176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F66E37-8A00-4E36-AF33-8B298A9324D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2B9E63-0C57-45EE-9002-18D63F47EDD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87CFBD-9841-4266-A179-17F337D2E96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90126C-CA3A-4EDE-94B0-7FF31BD3153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DF54D6-BC87-4E47-BBD0-DA12D4F6E18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8A8582-8077-47C6-8563-69730D4E0E0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561CD5-3E8E-482A-A752-3A79071BAA1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7F3037-D608-4348-8FBD-1FBDCF92E13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BFEC6A-ADF4-4291-9A47-FB5F4FD2F56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4998DC-1742-4833-9C12-747FDCCB2294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F584C8-C14F-46CC-9F69-EF3351B4E6D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C75081-5AE7-48C8-8335-CD0E4AF98614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4C9E84-D72F-4E62-B3A2-FDC18CD209B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1374B3-3A62-4879-95AE-EC98CE513117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05F6E2-2515-46C6-856A-0FB4EE9D45C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B0374C-7157-428F-8874-7E9FE711DE41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EA95DD5-F168-4AF9-89B7-C064CA4E3A4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2BCAB5-52BC-456E-AB9E-4694699A5759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E12C73-0DFE-44A0-9705-81F8D5F59F9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5B3E60-6797-4FFC-8A7A-5101BC5C741A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3226A1-0A18-40F3-967F-FE6C0EF81C1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B9E4A18-9203-4A7F-B0F9-4F435FCFAA9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9C59BAA1-B30F-4230-8FFD-50A170010B50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12.png"/><Relationship Id="rId11" Type="http://schemas.openxmlformats.org/officeDocument/2006/relationships/audio" Target="../media/audio1.wav"/><Relationship Id="rId10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14.png"/><Relationship Id="rId10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5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F:\工作夹\PPT设计\PPT模版2011\s1006\原图片\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7163" y="2606675"/>
            <a:ext cx="4206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37975" y="2143294"/>
            <a:ext cx="9650399" cy="2554545"/>
          </a:xfrm>
          <a:prstGeom prst="rect">
            <a:avLst/>
          </a:prstGeom>
          <a:noFill/>
          <a:scene3d>
            <a:camera prst="perspectiveHeroicExtremeRightFacing" fov="4500000">
              <a:rot lat="21539993" lon="17878810" rev="0"/>
            </a:camera>
            <a:lightRig rig="soft" dir="t"/>
          </a:scene3d>
          <a:sp3d prstMaterial="dkEdge">
            <a:bevelT w="50800" h="69850"/>
            <a:bevelB w="38100" h="63500"/>
          </a:sp3d>
        </p:spPr>
        <p:txBody>
          <a:bodyPr wrap="none">
            <a:spAutoFit/>
            <a:sp3d extrusionH="666750" prstMaterial="matte">
              <a:bevelT w="393700" h="196850" prst="angle"/>
              <a:bevelB h="0" prst="coolSlant"/>
              <a:extrusionClr>
                <a:schemeClr val="bg1">
                  <a:lumMod val="75000"/>
                </a:schemeClr>
              </a:extrusionClr>
              <a:contourClr>
                <a:schemeClr val="bg1">
                  <a:lumMod val="65000"/>
                </a:schemeClr>
              </a:contourClr>
            </a:sp3d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0" spc="-300" dirty="0">
                <a:solidFill>
                  <a:schemeClr val="bg1"/>
                </a:solidFill>
                <a:effectLst>
                  <a:outerShdw dir="21540000" algn="ctr" rotWithShape="0">
                    <a:schemeClr val="tx1">
                      <a:lumMod val="85000"/>
                      <a:lumOff val="15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BUSINESS</a:t>
            </a:r>
            <a:endParaRPr lang="zh-CN" altLang="en-US" sz="16000" spc="-300" dirty="0">
              <a:solidFill>
                <a:schemeClr val="bg1"/>
              </a:solidFill>
              <a:effectLst>
                <a:outerShdw dir="21540000" algn="ctr" rotWithShape="0">
                  <a:schemeClr val="tx1">
                    <a:lumMod val="85000"/>
                    <a:lumOff val="15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Picture 5" descr="F:\工作夹\PPT设计\PPT模版2011\s1006\原图片\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13" y="989013"/>
            <a:ext cx="2160587" cy="212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6" descr="F:\工作夹\PPT设计\PPT模版2011\s1006\原图片\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675" y="2322513"/>
            <a:ext cx="15430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 descr="F:\工作夹\PPT设计\PPT模版2011\s1006\原图片\6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34975"/>
            <a:ext cx="774700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8" descr="F:\工作夹\PPT设计\PPT模版2011\s1006\原图片\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3163" y="912813"/>
            <a:ext cx="4206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5" descr="F:\工作夹\PPT设计\PPT模版2011\s1006\原图片\5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9313" y="2757488"/>
            <a:ext cx="301625" cy="296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7" descr="F:\工作夹\PPT设计\PPT模版2011\s1006\原图片\6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650" y="2051050"/>
            <a:ext cx="346075" cy="34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5635625" y="1228725"/>
            <a:ext cx="2874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POWERPOINT</a:t>
            </a:r>
            <a:r>
              <a:rPr lang="zh-CN" altLang="en-US"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24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992813" y="1614488"/>
            <a:ext cx="2017712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适用于商务等相关类别的演示</a:t>
            </a:r>
            <a:endParaRPr lang="zh-CN" altLang="en-US" sz="1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>
            <a:spLocks noChangeArrowheads="1"/>
          </p:cNvSpPr>
          <p:nvPr/>
        </p:nvSpPr>
        <p:spPr bwMode="auto">
          <a:xfrm>
            <a:off x="1925638" y="-2684463"/>
            <a:ext cx="950912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2000">
                <a:solidFill>
                  <a:schemeClr val="bg1"/>
                </a:solidFill>
              </a:rPr>
              <a:t>B</a:t>
            </a:r>
            <a:endParaRPr lang="zh-CN" altLang="en-US" sz="12000">
              <a:solidFill>
                <a:schemeClr val="bg1"/>
              </a:solidFill>
            </a:endParaRP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 rot="1238908">
            <a:off x="5678488" y="-1652588"/>
            <a:ext cx="1155700" cy="86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5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Ｕ</a:t>
            </a:r>
            <a:endParaRPr lang="zh-CN" altLang="en-US" sz="5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>
            <a:spLocks noChangeArrowheads="1"/>
          </p:cNvSpPr>
          <p:nvPr/>
        </p:nvSpPr>
        <p:spPr bwMode="auto">
          <a:xfrm rot="20688057" flipH="1">
            <a:off x="9774238" y="-230188"/>
            <a:ext cx="685800" cy="193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Ｓ</a:t>
            </a:r>
            <a:endParaRPr lang="zh-CN" altLang="en-US" sz="1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 rot="603357">
            <a:off x="10066338" y="3214688"/>
            <a:ext cx="1271587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6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Ｉ</a:t>
            </a:r>
            <a:endParaRPr lang="zh-CN" altLang="en-US" sz="6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>
            <a:spLocks noChangeArrowheads="1"/>
          </p:cNvSpPr>
          <p:nvPr/>
        </p:nvSpPr>
        <p:spPr bwMode="auto">
          <a:xfrm rot="1139984">
            <a:off x="6759575" y="5359400"/>
            <a:ext cx="1484313" cy="240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5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Ｎ</a:t>
            </a:r>
            <a:endParaRPr lang="zh-CN" altLang="en-US" sz="15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 rot="894059">
            <a:off x="-2127250" y="825500"/>
            <a:ext cx="1106487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Ｅ</a:t>
            </a:r>
            <a:endParaRPr lang="zh-CN" altLang="en-US" sz="1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-1373188" y="4121150"/>
            <a:ext cx="1528763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8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Ｓ</a:t>
            </a:r>
            <a:endParaRPr lang="zh-CN" altLang="en-US" sz="8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 rot="-911943">
            <a:off x="1958975" y="5384800"/>
            <a:ext cx="661988" cy="193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Ｓ</a:t>
            </a:r>
            <a:endParaRPr lang="zh-CN" altLang="en-US" sz="1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>
            <a:spLocks noChangeArrowheads="1"/>
          </p:cNvSpPr>
          <p:nvPr/>
        </p:nvSpPr>
        <p:spPr bwMode="auto">
          <a:xfrm>
            <a:off x="1282700" y="1789113"/>
            <a:ext cx="6291263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0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BUSINESS</a:t>
            </a:r>
            <a:endParaRPr lang="zh-CN" altLang="en-US" sz="10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6" name="Picture 3" descr="E:\工作夹\PPT模版\s1006\原图片\9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425" y="2074863"/>
            <a:ext cx="5864225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45" name="TextBox 7"/>
          <p:cNvSpPr txBox="1">
            <a:spLocks noChangeArrowheads="1"/>
          </p:cNvSpPr>
          <p:nvPr/>
        </p:nvSpPr>
        <p:spPr bwMode="auto">
          <a:xfrm>
            <a:off x="-4213225" y="4121150"/>
            <a:ext cx="2016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pic>
        <p:nvPicPr>
          <p:cNvPr id="28" name="Picture 2" descr="E:\工作夹\PPT模版\s1006\原图片\1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463" y="1658938"/>
            <a:ext cx="563562" cy="969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CAD11674.wav">
            <a:hlinkClick r:id="" action="ppaction://media"/>
          </p:cNvPr>
          <p:cNvPicPr>
            <a:picLocks noChangeAspect="1"/>
          </p:cNvPicPr>
          <p:nvPr>
            <a:wavAudioFile r:embed="rId11" name="CAD1FA03.wav"/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-668338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0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xit" presetSubtype="54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" dur="3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7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3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4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3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53" presetClass="exit" presetSubtype="54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9" dur="3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1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53" presetClass="exit" presetSubtype="54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6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8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xit" presetSubtype="54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3" dur="3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3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53" presetClass="exit" presetSubtype="54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0" dur="3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2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3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7" dur="3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9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3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53" presetClass="entr" presetSubtype="528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8" presetClass="emph" presetSubtype="0" repeatCount="3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Rot by="21600000">
                                      <p:cBhvr>
                                        <p:cTn id="75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6" presetID="2" presetClass="exit" presetSubtype="8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7" dur="1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1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42" presetClass="path" presetSubtype="0" repeatCount="indefinite" autoRev="1" fill="remove" nodeType="withEffect">
                                  <p:stCondLst>
                                    <p:cond delay="36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9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2" presetClass="path" presetSubtype="0" repeatCount="3000" accel="52000" autoRev="1" fill="remove" nodeType="withEffect">
                                  <p:stCondLst>
                                    <p:cond delay="38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9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42" presetClass="path" presetSubtype="0" repeatCount="3000" accel="32000" autoRev="1" fill="remove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10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42" presetClass="path" presetSubtype="0" repeatCount="2000" accel="55000" autoRev="1" fill="remove" nodeType="withEffect">
                                  <p:stCondLst>
                                    <p:cond delay="41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10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2" presetClass="path" presetSubtype="0" repeatCount="4000" autoRev="1" fill="remove" nodeType="withEffect">
                                  <p:stCondLst>
                                    <p:cond delay="41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1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42" presetClass="path" presetSubtype="0" repeatCount="3000" autoRev="1" fill="remove" nodeType="withEffect">
                                  <p:stCondLst>
                                    <p:cond delay="42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11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42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8" fill="hold" grpId="0" nodeType="with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1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2" fill="hold" grpId="0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1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3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  <p:bldLst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168400" y="1779588"/>
            <a:ext cx="425450" cy="376237"/>
          </a:xfrm>
          <a:prstGeom prst="rect">
            <a:avLst/>
          </a:prstGeom>
          <a:solidFill>
            <a:srgbClr val="1C7A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168400" y="2454275"/>
            <a:ext cx="425450" cy="376238"/>
          </a:xfrm>
          <a:prstGeom prst="rect">
            <a:avLst/>
          </a:prstGeom>
          <a:solidFill>
            <a:srgbClr val="1C7A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8400" y="3128963"/>
            <a:ext cx="425450" cy="376237"/>
          </a:xfrm>
          <a:prstGeom prst="rect">
            <a:avLst/>
          </a:prstGeom>
          <a:solidFill>
            <a:srgbClr val="1C7A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6" name="组合 5"/>
          <p:cNvGrpSpPr/>
          <p:nvPr/>
        </p:nvGrpSpPr>
        <p:grpSpPr bwMode="auto">
          <a:xfrm>
            <a:off x="1601788" y="1779588"/>
            <a:ext cx="6696075" cy="376237"/>
            <a:chOff x="1601239" y="1779662"/>
            <a:chExt cx="6696744" cy="376673"/>
          </a:xfrm>
        </p:grpSpPr>
        <p:sp>
          <p:nvSpPr>
            <p:cNvPr id="7" name="矩形 6"/>
            <p:cNvSpPr/>
            <p:nvPr/>
          </p:nvSpPr>
          <p:spPr>
            <a:xfrm>
              <a:off x="1601239" y="1779662"/>
              <a:ext cx="6696744" cy="37667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232" name="TextBox 26"/>
            <p:cNvSpPr txBox="1">
              <a:spLocks noChangeArrowheads="1"/>
            </p:cNvSpPr>
            <p:nvPr/>
          </p:nvSpPr>
          <p:spPr bwMode="auto">
            <a:xfrm>
              <a:off x="3607444" y="1783848"/>
              <a:ext cx="2251075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  <a:endParaRPr lang="zh-CN" altLang="zh-CN" sz="1800">
                <a:latin typeface="Arial" panose="020B0604020202020204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 bwMode="auto">
          <a:xfrm>
            <a:off x="1601788" y="2454275"/>
            <a:ext cx="6696075" cy="376238"/>
            <a:chOff x="1601239" y="2453954"/>
            <a:chExt cx="6696744" cy="376673"/>
          </a:xfrm>
        </p:grpSpPr>
        <p:sp>
          <p:nvSpPr>
            <p:cNvPr id="10" name="矩形 9"/>
            <p:cNvSpPr/>
            <p:nvPr/>
          </p:nvSpPr>
          <p:spPr>
            <a:xfrm>
              <a:off x="1601239" y="2453954"/>
              <a:ext cx="6696744" cy="37667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230" name="TextBox 26"/>
            <p:cNvSpPr txBox="1">
              <a:spLocks noChangeArrowheads="1"/>
            </p:cNvSpPr>
            <p:nvPr/>
          </p:nvSpPr>
          <p:spPr bwMode="auto">
            <a:xfrm>
              <a:off x="3607444" y="2462327"/>
              <a:ext cx="2251075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  <a:endParaRPr lang="zh-CN" altLang="zh-CN" sz="1800">
                <a:latin typeface="Arial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 bwMode="auto">
          <a:xfrm>
            <a:off x="1601788" y="3128963"/>
            <a:ext cx="6696075" cy="376237"/>
            <a:chOff x="1601239" y="3128245"/>
            <a:chExt cx="6696744" cy="376673"/>
          </a:xfrm>
        </p:grpSpPr>
        <p:sp>
          <p:nvSpPr>
            <p:cNvPr id="13" name="矩形 12"/>
            <p:cNvSpPr/>
            <p:nvPr/>
          </p:nvSpPr>
          <p:spPr>
            <a:xfrm>
              <a:off x="1601239" y="3128245"/>
              <a:ext cx="6696744" cy="37667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228" name="TextBox 26"/>
            <p:cNvSpPr txBox="1">
              <a:spLocks noChangeArrowheads="1"/>
            </p:cNvSpPr>
            <p:nvPr/>
          </p:nvSpPr>
          <p:spPr bwMode="auto">
            <a:xfrm>
              <a:off x="3607444" y="3136618"/>
              <a:ext cx="2251075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  <a:endParaRPr lang="zh-CN" altLang="zh-CN" sz="1800">
                <a:latin typeface="Arial" panose="020B0604020202020204" pitchFamily="34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1556172" y="212473"/>
            <a:ext cx="982961" cy="46166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1C7A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zh-CN" altLang="en-US" sz="2400" dirty="0">
              <a:solidFill>
                <a:srgbClr val="1C7A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46678" y="206372"/>
            <a:ext cx="1107996" cy="46166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1C7A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过渡页</a:t>
            </a:r>
            <a:endParaRPr lang="zh-CN" altLang="en-US" sz="2400" dirty="0">
              <a:solidFill>
                <a:srgbClr val="1C7A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68400" y="2355850"/>
            <a:ext cx="425450" cy="376238"/>
          </a:xfrm>
          <a:prstGeom prst="rect">
            <a:avLst/>
          </a:prstGeom>
          <a:solidFill>
            <a:srgbClr val="1C7A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" name="组合 3"/>
          <p:cNvGrpSpPr/>
          <p:nvPr/>
        </p:nvGrpSpPr>
        <p:grpSpPr bwMode="auto">
          <a:xfrm>
            <a:off x="1601788" y="2355850"/>
            <a:ext cx="6696075" cy="376238"/>
            <a:chOff x="1601239" y="2355726"/>
            <a:chExt cx="6696744" cy="376673"/>
          </a:xfrm>
        </p:grpSpPr>
        <p:sp>
          <p:nvSpPr>
            <p:cNvPr id="5" name="矩形 4"/>
            <p:cNvSpPr/>
            <p:nvPr/>
          </p:nvSpPr>
          <p:spPr>
            <a:xfrm>
              <a:off x="1601239" y="2355726"/>
              <a:ext cx="6696744" cy="37667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248" name="TextBox 26"/>
            <p:cNvSpPr txBox="1">
              <a:spLocks noChangeArrowheads="1"/>
            </p:cNvSpPr>
            <p:nvPr/>
          </p:nvSpPr>
          <p:spPr bwMode="auto">
            <a:xfrm>
              <a:off x="3607444" y="2359912"/>
              <a:ext cx="2251075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zh-CN" sz="180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  <a:endParaRPr lang="zh-CN" altLang="zh-CN" sz="180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对角圆角矩形 1"/>
          <p:cNvSpPr/>
          <p:nvPr/>
        </p:nvSpPr>
        <p:spPr>
          <a:xfrm>
            <a:off x="971550" y="1563688"/>
            <a:ext cx="7083425" cy="2794000"/>
          </a:xfrm>
          <a:prstGeom prst="round2DiagRect">
            <a:avLst/>
          </a:prstGeom>
          <a:noFill/>
          <a:ln w="12700">
            <a:solidFill>
              <a:srgbClr val="1C7A68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grpSp>
        <p:nvGrpSpPr>
          <p:cNvPr id="3" name="组合 19"/>
          <p:cNvGrpSpPr/>
          <p:nvPr/>
        </p:nvGrpSpPr>
        <p:grpSpPr bwMode="auto">
          <a:xfrm>
            <a:off x="3616325" y="2217738"/>
            <a:ext cx="1800225" cy="1763712"/>
            <a:chOff x="1619672" y="2103698"/>
            <a:chExt cx="1800200" cy="1764196"/>
          </a:xfrm>
        </p:grpSpPr>
        <p:sp>
          <p:nvSpPr>
            <p:cNvPr id="4" name="圆角矩形 3"/>
            <p:cNvSpPr/>
            <p:nvPr/>
          </p:nvSpPr>
          <p:spPr>
            <a:xfrm>
              <a:off x="1619672" y="2103698"/>
              <a:ext cx="1800200" cy="1764196"/>
            </a:xfrm>
            <a:prstGeom prst="roundRect">
              <a:avLst>
                <a:gd name="adj" fmla="val 3709"/>
              </a:avLst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1296" name="TextBox 21"/>
            <p:cNvSpPr txBox="1">
              <a:spLocks noChangeArrowheads="1"/>
            </p:cNvSpPr>
            <p:nvPr/>
          </p:nvSpPr>
          <p:spPr bwMode="auto">
            <a:xfrm>
              <a:off x="1811886" y="2586454"/>
              <a:ext cx="1415772" cy="338554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</a:t>
              </a:r>
              <a:r>
                <a:rPr lang="zh-CN" altLang="en-US" sz="1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</a:t>
              </a:r>
              <a:endParaRPr lang="zh-CN" altLang="en-US" sz="160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297" name="TextBox 22"/>
            <p:cNvSpPr txBox="1">
              <a:spLocks noChangeArrowheads="1"/>
            </p:cNvSpPr>
            <p:nvPr/>
          </p:nvSpPr>
          <p:spPr bwMode="auto">
            <a:xfrm>
              <a:off x="1811886" y="3219822"/>
              <a:ext cx="1415772" cy="338554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23"/>
          <p:cNvGrpSpPr/>
          <p:nvPr/>
        </p:nvGrpSpPr>
        <p:grpSpPr bwMode="auto">
          <a:xfrm>
            <a:off x="5676900" y="2217738"/>
            <a:ext cx="1800225" cy="1763712"/>
            <a:chOff x="1619672" y="2103698"/>
            <a:chExt cx="1800200" cy="1764196"/>
          </a:xfrm>
        </p:grpSpPr>
        <p:sp>
          <p:nvSpPr>
            <p:cNvPr id="8" name="圆角矩形 7"/>
            <p:cNvSpPr/>
            <p:nvPr/>
          </p:nvSpPr>
          <p:spPr>
            <a:xfrm>
              <a:off x="1619672" y="2103698"/>
              <a:ext cx="1800200" cy="1764196"/>
            </a:xfrm>
            <a:prstGeom prst="roundRect">
              <a:avLst>
                <a:gd name="adj" fmla="val 3709"/>
              </a:avLst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1293" name="TextBox 25"/>
            <p:cNvSpPr txBox="1">
              <a:spLocks noChangeArrowheads="1"/>
            </p:cNvSpPr>
            <p:nvPr/>
          </p:nvSpPr>
          <p:spPr bwMode="auto">
            <a:xfrm>
              <a:off x="1811886" y="2586454"/>
              <a:ext cx="1415772" cy="338554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294" name="TextBox 26"/>
            <p:cNvSpPr txBox="1">
              <a:spLocks noChangeArrowheads="1"/>
            </p:cNvSpPr>
            <p:nvPr/>
          </p:nvSpPr>
          <p:spPr bwMode="auto">
            <a:xfrm>
              <a:off x="1811886" y="3219822"/>
              <a:ext cx="1415772" cy="338554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矩形 10"/>
          <p:cNvSpPr/>
          <p:nvPr/>
        </p:nvSpPr>
        <p:spPr bwMode="auto">
          <a:xfrm>
            <a:off x="3498899" y="1347614"/>
            <a:ext cx="2051050" cy="431800"/>
          </a:xfrm>
          <a:prstGeom prst="rect">
            <a:avLst/>
          </a:prstGeom>
          <a:solidFill>
            <a:srgbClr val="1C7A68"/>
          </a:solidFill>
          <a:ln w="1270"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2" name="组合 18"/>
          <p:cNvGrpSpPr/>
          <p:nvPr/>
        </p:nvGrpSpPr>
        <p:grpSpPr bwMode="auto">
          <a:xfrm>
            <a:off x="1571625" y="2217738"/>
            <a:ext cx="1800225" cy="1763712"/>
            <a:chOff x="1619672" y="2103698"/>
            <a:chExt cx="1800200" cy="1764196"/>
          </a:xfrm>
        </p:grpSpPr>
        <p:sp>
          <p:nvSpPr>
            <p:cNvPr id="13" name="圆角矩形 12"/>
            <p:cNvSpPr/>
            <p:nvPr/>
          </p:nvSpPr>
          <p:spPr>
            <a:xfrm>
              <a:off x="1619672" y="2103698"/>
              <a:ext cx="1800200" cy="1764196"/>
            </a:xfrm>
            <a:prstGeom prst="roundRect">
              <a:avLst>
                <a:gd name="adj" fmla="val 3709"/>
              </a:avLst>
            </a:prstGeom>
            <a:noFill/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1290" name="TextBox 16"/>
            <p:cNvSpPr txBox="1">
              <a:spLocks noChangeArrowheads="1"/>
            </p:cNvSpPr>
            <p:nvPr/>
          </p:nvSpPr>
          <p:spPr bwMode="auto">
            <a:xfrm>
              <a:off x="1811886" y="2586454"/>
              <a:ext cx="1415772" cy="338554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291" name="TextBox 17"/>
            <p:cNvSpPr txBox="1">
              <a:spLocks noChangeArrowheads="1"/>
            </p:cNvSpPr>
            <p:nvPr/>
          </p:nvSpPr>
          <p:spPr bwMode="auto">
            <a:xfrm>
              <a:off x="1811886" y="3219822"/>
              <a:ext cx="1415772" cy="338554"/>
            </a:xfrm>
            <a:prstGeom prst="rect">
              <a:avLst/>
            </a:prstGeom>
            <a:noFill/>
            <a:ln w="3175">
              <a:solidFill>
                <a:schemeClr val="tx1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矩形 15"/>
          <p:cNvSpPr/>
          <p:nvPr/>
        </p:nvSpPr>
        <p:spPr bwMode="auto">
          <a:xfrm>
            <a:off x="1716137" y="2038176"/>
            <a:ext cx="1512887" cy="360363"/>
          </a:xfrm>
          <a:prstGeom prst="rect">
            <a:avLst/>
          </a:prstGeom>
          <a:solidFill>
            <a:srgbClr val="1C7A68"/>
          </a:solidFill>
          <a:ln w="1270"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矩形 16"/>
          <p:cNvSpPr/>
          <p:nvPr/>
        </p:nvSpPr>
        <p:spPr bwMode="auto">
          <a:xfrm>
            <a:off x="3760837" y="2038176"/>
            <a:ext cx="1511300" cy="360363"/>
          </a:xfrm>
          <a:prstGeom prst="rect">
            <a:avLst/>
          </a:prstGeom>
          <a:solidFill>
            <a:srgbClr val="1C7A68"/>
          </a:solidFill>
          <a:ln w="1270"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矩形 17"/>
          <p:cNvSpPr/>
          <p:nvPr/>
        </p:nvSpPr>
        <p:spPr bwMode="auto">
          <a:xfrm>
            <a:off x="5819824" y="2038176"/>
            <a:ext cx="1512888" cy="360363"/>
          </a:xfrm>
          <a:prstGeom prst="rect">
            <a:avLst/>
          </a:prstGeom>
          <a:solidFill>
            <a:srgbClr val="1C7A68"/>
          </a:solidFill>
          <a:ln w="9525"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TextBox 26"/>
          <p:cNvSpPr txBox="1">
            <a:spLocks noChangeArrowheads="1"/>
          </p:cNvSpPr>
          <p:nvPr/>
        </p:nvSpPr>
        <p:spPr bwMode="auto">
          <a:xfrm>
            <a:off x="3387725" y="1381125"/>
            <a:ext cx="22510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zh-CN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zh-CN" sz="18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0" name="TextBox 26"/>
          <p:cNvSpPr txBox="1">
            <a:spLocks noChangeArrowheads="1"/>
          </p:cNvSpPr>
          <p:nvPr/>
        </p:nvSpPr>
        <p:spPr bwMode="auto">
          <a:xfrm>
            <a:off x="1477963" y="2036763"/>
            <a:ext cx="20447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zh-CN" sz="16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3487738" y="2036763"/>
            <a:ext cx="204470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zh-CN" sz="16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5557838" y="2036763"/>
            <a:ext cx="204470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zh-CN" sz="160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56172" y="212473"/>
            <a:ext cx="982961" cy="46166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1C7A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  题</a:t>
            </a:r>
            <a:endParaRPr lang="zh-CN" altLang="en-US" sz="2400" dirty="0">
              <a:solidFill>
                <a:srgbClr val="1C7A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4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 bwMode="auto">
          <a:xfrm>
            <a:off x="3689350" y="1275606"/>
            <a:ext cx="1570038" cy="368300"/>
            <a:chOff x="3689158" y="1194194"/>
            <a:chExt cx="1570038" cy="368300"/>
          </a:xfrm>
          <a:solidFill>
            <a:srgbClr val="1C7A68"/>
          </a:solidFill>
        </p:grpSpPr>
        <p:sp>
          <p:nvSpPr>
            <p:cNvPr id="3" name="矩形 2"/>
            <p:cNvSpPr/>
            <p:nvPr/>
          </p:nvSpPr>
          <p:spPr>
            <a:xfrm>
              <a:off x="3689158" y="1194194"/>
              <a:ext cx="1570038" cy="368300"/>
            </a:xfrm>
            <a:prstGeom prst="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" name="TextBox 2"/>
            <p:cNvSpPr txBox="1">
              <a:spLocks noChangeArrowheads="1"/>
            </p:cNvSpPr>
            <p:nvPr/>
          </p:nvSpPr>
          <p:spPr bwMode="auto">
            <a:xfrm>
              <a:off x="3689158" y="1194194"/>
              <a:ext cx="1570038" cy="3683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474788" y="1708150"/>
            <a:ext cx="0" cy="2362200"/>
          </a:xfrm>
          <a:prstGeom prst="line">
            <a:avLst/>
          </a:prstGeom>
          <a:noFill/>
          <a:ln w="25400">
            <a:solidFill>
              <a:srgbClr val="3E1E2C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Line 8"/>
          <p:cNvSpPr>
            <a:spLocks noChangeShapeType="1"/>
          </p:cNvSpPr>
          <p:nvPr/>
        </p:nvSpPr>
        <p:spPr bwMode="auto">
          <a:xfrm rot="-5400000">
            <a:off x="4715669" y="829469"/>
            <a:ext cx="0" cy="6481762"/>
          </a:xfrm>
          <a:prstGeom prst="line">
            <a:avLst/>
          </a:prstGeom>
          <a:noFill/>
          <a:ln w="25400">
            <a:solidFill>
              <a:srgbClr val="3E1E2C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>
            <a:off x="4600575" y="1966913"/>
            <a:ext cx="0" cy="2103437"/>
          </a:xfrm>
          <a:prstGeom prst="line">
            <a:avLst/>
          </a:prstGeom>
          <a:noFill/>
          <a:ln w="3175">
            <a:solidFill>
              <a:srgbClr val="3E1E2C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5940425" y="1966913"/>
            <a:ext cx="0" cy="2103437"/>
          </a:xfrm>
          <a:prstGeom prst="line">
            <a:avLst/>
          </a:prstGeom>
          <a:noFill/>
          <a:ln w="3175">
            <a:solidFill>
              <a:srgbClr val="3E1E2C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7300913" y="1966913"/>
            <a:ext cx="0" cy="2103437"/>
          </a:xfrm>
          <a:prstGeom prst="line">
            <a:avLst/>
          </a:prstGeom>
          <a:noFill/>
          <a:ln w="3175">
            <a:solidFill>
              <a:srgbClr val="3E1E2C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Line 9"/>
          <p:cNvSpPr>
            <a:spLocks noChangeShapeType="1"/>
          </p:cNvSpPr>
          <p:nvPr/>
        </p:nvSpPr>
        <p:spPr bwMode="auto">
          <a:xfrm>
            <a:off x="3243263" y="1966913"/>
            <a:ext cx="0" cy="2103437"/>
          </a:xfrm>
          <a:prstGeom prst="line">
            <a:avLst/>
          </a:prstGeom>
          <a:noFill/>
          <a:ln w="3175">
            <a:solidFill>
              <a:srgbClr val="3E1E2C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Freeform 32"/>
          <p:cNvSpPr/>
          <p:nvPr/>
        </p:nvSpPr>
        <p:spPr bwMode="auto">
          <a:xfrm>
            <a:off x="1873250" y="2771775"/>
            <a:ext cx="5427663" cy="1069975"/>
          </a:xfrm>
          <a:custGeom>
            <a:avLst/>
            <a:gdLst>
              <a:gd name="T0" fmla="*/ 0 w 10000"/>
              <a:gd name="T1" fmla="*/ 2147483646 h 10364"/>
              <a:gd name="T2" fmla="*/ 2147483646 w 10000"/>
              <a:gd name="T3" fmla="*/ 2147483646 h 10364"/>
              <a:gd name="T4" fmla="*/ 2147483646 w 10000"/>
              <a:gd name="T5" fmla="*/ 2147483646 h 10364"/>
              <a:gd name="T6" fmla="*/ 2147483646 w 10000"/>
              <a:gd name="T7" fmla="*/ 2147483646 h 10364"/>
              <a:gd name="T8" fmla="*/ 2147483646 w 10000"/>
              <a:gd name="T9" fmla="*/ 2147483646 h 10364"/>
              <a:gd name="T10" fmla="*/ 2147483646 w 10000"/>
              <a:gd name="T11" fmla="*/ 2147483646 h 10364"/>
              <a:gd name="T12" fmla="*/ 2147483646 w 10000"/>
              <a:gd name="T13" fmla="*/ 2147483646 h 10364"/>
              <a:gd name="T14" fmla="*/ 2147483646 w 10000"/>
              <a:gd name="T15" fmla="*/ 2147483646 h 10364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0000" h="10364">
                <a:moveTo>
                  <a:pt x="0" y="1598"/>
                </a:moveTo>
                <a:cubicBezTo>
                  <a:pt x="394" y="2741"/>
                  <a:pt x="1364" y="8027"/>
                  <a:pt x="1824" y="9290"/>
                </a:cubicBezTo>
                <a:cubicBezTo>
                  <a:pt x="2449" y="11341"/>
                  <a:pt x="3008" y="10221"/>
                  <a:pt x="3452" y="7911"/>
                </a:cubicBezTo>
                <a:cubicBezTo>
                  <a:pt x="4456" y="2124"/>
                  <a:pt x="4236" y="2831"/>
                  <a:pt x="4524" y="1608"/>
                </a:cubicBezTo>
                <a:cubicBezTo>
                  <a:pt x="4992" y="-680"/>
                  <a:pt x="5267" y="-296"/>
                  <a:pt x="5809" y="1321"/>
                </a:cubicBezTo>
                <a:cubicBezTo>
                  <a:pt x="6385" y="3492"/>
                  <a:pt x="6664" y="4715"/>
                  <a:pt x="7075" y="5923"/>
                </a:cubicBezTo>
                <a:cubicBezTo>
                  <a:pt x="7592" y="7397"/>
                  <a:pt x="8225" y="6055"/>
                  <a:pt x="8455" y="5609"/>
                </a:cubicBezTo>
                <a:cubicBezTo>
                  <a:pt x="8874" y="4754"/>
                  <a:pt x="9636" y="2557"/>
                  <a:pt x="10000" y="1914"/>
                </a:cubicBezTo>
              </a:path>
            </a:pathLst>
          </a:custGeom>
          <a:noFill/>
          <a:ln w="19050">
            <a:solidFill>
              <a:srgbClr val="80AF02"/>
            </a:solidFill>
            <a:prstDash val="lg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" name="Rectangle 34"/>
          <p:cNvSpPr>
            <a:spLocks noChangeArrowheads="1"/>
          </p:cNvSpPr>
          <p:nvPr/>
        </p:nvSpPr>
        <p:spPr bwMode="auto">
          <a:xfrm>
            <a:off x="1841500" y="2908300"/>
            <a:ext cx="53975" cy="53975"/>
          </a:xfrm>
          <a:prstGeom prst="rect">
            <a:avLst/>
          </a:prstGeom>
          <a:solidFill>
            <a:srgbClr val="80AF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3" name="Rectangle 39"/>
          <p:cNvSpPr>
            <a:spLocks noChangeArrowheads="1"/>
          </p:cNvSpPr>
          <p:nvPr/>
        </p:nvSpPr>
        <p:spPr bwMode="auto">
          <a:xfrm>
            <a:off x="3217863" y="3814763"/>
            <a:ext cx="53975" cy="53975"/>
          </a:xfrm>
          <a:prstGeom prst="rect">
            <a:avLst/>
          </a:prstGeom>
          <a:solidFill>
            <a:srgbClr val="80AF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4" name="矩形 13"/>
          <p:cNvSpPr/>
          <p:nvPr/>
        </p:nvSpPr>
        <p:spPr>
          <a:xfrm>
            <a:off x="2822575" y="2320925"/>
            <a:ext cx="1317625" cy="304800"/>
          </a:xfrm>
          <a:prstGeom prst="rect">
            <a:avLst/>
          </a:prstGeom>
          <a:solidFill>
            <a:srgbClr val="D32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Rectangle 44"/>
          <p:cNvSpPr>
            <a:spLocks noChangeArrowheads="1"/>
          </p:cNvSpPr>
          <p:nvPr/>
        </p:nvSpPr>
        <p:spPr bwMode="auto">
          <a:xfrm>
            <a:off x="5911850" y="3419475"/>
            <a:ext cx="53975" cy="53975"/>
          </a:xfrm>
          <a:prstGeom prst="rect">
            <a:avLst/>
          </a:prstGeom>
          <a:solidFill>
            <a:srgbClr val="80AF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6" name="Rectangle 49"/>
          <p:cNvSpPr>
            <a:spLocks noChangeArrowheads="1"/>
          </p:cNvSpPr>
          <p:nvPr/>
        </p:nvSpPr>
        <p:spPr bwMode="auto">
          <a:xfrm>
            <a:off x="7272338" y="2955925"/>
            <a:ext cx="53975" cy="53975"/>
          </a:xfrm>
          <a:prstGeom prst="rect">
            <a:avLst/>
          </a:prstGeom>
          <a:solidFill>
            <a:srgbClr val="80AF0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7" name="Freeform 59"/>
          <p:cNvSpPr/>
          <p:nvPr/>
        </p:nvSpPr>
        <p:spPr bwMode="auto">
          <a:xfrm>
            <a:off x="1879600" y="2308225"/>
            <a:ext cx="5421313" cy="1200150"/>
          </a:xfrm>
          <a:custGeom>
            <a:avLst/>
            <a:gdLst>
              <a:gd name="T0" fmla="*/ 0 w 3650"/>
              <a:gd name="T1" fmla="*/ 2147483646 h 885"/>
              <a:gd name="T2" fmla="*/ 2147483646 w 3650"/>
              <a:gd name="T3" fmla="*/ 2147483646 h 885"/>
              <a:gd name="T4" fmla="*/ 2147483646 w 3650"/>
              <a:gd name="T5" fmla="*/ 2147483646 h 885"/>
              <a:gd name="T6" fmla="*/ 2147483646 w 3650"/>
              <a:gd name="T7" fmla="*/ 2147483646 h 885"/>
              <a:gd name="T8" fmla="*/ 2147483646 w 3650"/>
              <a:gd name="T9" fmla="*/ 2147483646 h 885"/>
              <a:gd name="T10" fmla="*/ 2147483646 w 3650"/>
              <a:gd name="T11" fmla="*/ 2147483646 h 88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3650"/>
              <a:gd name="T19" fmla="*/ 0 h 885"/>
              <a:gd name="T20" fmla="*/ 3650 w 3650"/>
              <a:gd name="T21" fmla="*/ 885 h 88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3650" h="885">
                <a:moveTo>
                  <a:pt x="0" y="885"/>
                </a:moveTo>
                <a:cubicBezTo>
                  <a:pt x="459" y="784"/>
                  <a:pt x="685" y="729"/>
                  <a:pt x="917" y="664"/>
                </a:cubicBezTo>
                <a:cubicBezTo>
                  <a:pt x="1106" y="612"/>
                  <a:pt x="1642" y="428"/>
                  <a:pt x="1828" y="346"/>
                </a:cubicBezTo>
                <a:cubicBezTo>
                  <a:pt x="1964" y="290"/>
                  <a:pt x="2356" y="94"/>
                  <a:pt x="2463" y="69"/>
                </a:cubicBezTo>
                <a:cubicBezTo>
                  <a:pt x="2742" y="0"/>
                  <a:pt x="2882" y="116"/>
                  <a:pt x="2944" y="154"/>
                </a:cubicBezTo>
                <a:cubicBezTo>
                  <a:pt x="3150" y="288"/>
                  <a:pt x="3477" y="649"/>
                  <a:pt x="3650" y="774"/>
                </a:cubicBezTo>
              </a:path>
            </a:pathLst>
          </a:custGeom>
          <a:noFill/>
          <a:ln w="19050">
            <a:solidFill>
              <a:srgbClr val="D3253A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" name="Rectangle 61"/>
          <p:cNvSpPr>
            <a:spLocks noChangeArrowheads="1"/>
          </p:cNvSpPr>
          <p:nvPr/>
        </p:nvSpPr>
        <p:spPr bwMode="auto">
          <a:xfrm>
            <a:off x="1831975" y="3473450"/>
            <a:ext cx="73025" cy="71438"/>
          </a:xfrm>
          <a:prstGeom prst="rect">
            <a:avLst/>
          </a:prstGeom>
          <a:solidFill>
            <a:srgbClr val="D325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9" name="Rectangle 66"/>
          <p:cNvSpPr>
            <a:spLocks noChangeArrowheads="1"/>
          </p:cNvSpPr>
          <p:nvPr/>
        </p:nvSpPr>
        <p:spPr bwMode="auto">
          <a:xfrm>
            <a:off x="3206750" y="3176588"/>
            <a:ext cx="73025" cy="71437"/>
          </a:xfrm>
          <a:prstGeom prst="rect">
            <a:avLst/>
          </a:prstGeom>
          <a:solidFill>
            <a:srgbClr val="D325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0" name="Rectangle 71"/>
          <p:cNvSpPr>
            <a:spLocks noChangeArrowheads="1"/>
          </p:cNvSpPr>
          <p:nvPr/>
        </p:nvSpPr>
        <p:spPr bwMode="auto">
          <a:xfrm>
            <a:off x="5911850" y="2349500"/>
            <a:ext cx="63500" cy="71438"/>
          </a:xfrm>
          <a:prstGeom prst="rect">
            <a:avLst/>
          </a:prstGeom>
          <a:solidFill>
            <a:srgbClr val="D325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1" name="Rectangle 76"/>
          <p:cNvSpPr>
            <a:spLocks noChangeArrowheads="1"/>
          </p:cNvSpPr>
          <p:nvPr/>
        </p:nvSpPr>
        <p:spPr bwMode="auto">
          <a:xfrm>
            <a:off x="7265988" y="3317875"/>
            <a:ext cx="71437" cy="71438"/>
          </a:xfrm>
          <a:prstGeom prst="rect">
            <a:avLst/>
          </a:prstGeom>
          <a:solidFill>
            <a:srgbClr val="D325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2" name="Freeform 80"/>
          <p:cNvSpPr/>
          <p:nvPr/>
        </p:nvSpPr>
        <p:spPr bwMode="auto">
          <a:xfrm>
            <a:off x="1898650" y="1819275"/>
            <a:ext cx="5402263" cy="2062163"/>
          </a:xfrm>
          <a:custGeom>
            <a:avLst/>
            <a:gdLst>
              <a:gd name="T0" fmla="*/ 0 w 3638"/>
              <a:gd name="T1" fmla="*/ 2147483646 h 1520"/>
              <a:gd name="T2" fmla="*/ 2147483646 w 3638"/>
              <a:gd name="T3" fmla="*/ 2147483646 h 1520"/>
              <a:gd name="T4" fmla="*/ 2147483646 w 3638"/>
              <a:gd name="T5" fmla="*/ 2147483646 h 1520"/>
              <a:gd name="T6" fmla="*/ 2147483646 w 3638"/>
              <a:gd name="T7" fmla="*/ 2147483646 h 1520"/>
              <a:gd name="T8" fmla="*/ 2147483646 w 3638"/>
              <a:gd name="T9" fmla="*/ 2147483646 h 1520"/>
              <a:gd name="T10" fmla="*/ 2147483646 w 3638"/>
              <a:gd name="T11" fmla="*/ 2147483646 h 1520"/>
              <a:gd name="T12" fmla="*/ 2147483646 w 3638"/>
              <a:gd name="T13" fmla="*/ 2147483646 h 152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638"/>
              <a:gd name="T22" fmla="*/ 0 h 1520"/>
              <a:gd name="T23" fmla="*/ 3638 w 3638"/>
              <a:gd name="T24" fmla="*/ 1520 h 1520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638" h="1520">
                <a:moveTo>
                  <a:pt x="0" y="1520"/>
                </a:moveTo>
                <a:cubicBezTo>
                  <a:pt x="182" y="1501"/>
                  <a:pt x="419" y="1465"/>
                  <a:pt x="616" y="1422"/>
                </a:cubicBezTo>
                <a:cubicBezTo>
                  <a:pt x="875" y="1378"/>
                  <a:pt x="1091" y="1240"/>
                  <a:pt x="1250" y="1120"/>
                </a:cubicBezTo>
                <a:cubicBezTo>
                  <a:pt x="1430" y="991"/>
                  <a:pt x="1697" y="796"/>
                  <a:pt x="1820" y="706"/>
                </a:cubicBezTo>
                <a:cubicBezTo>
                  <a:pt x="1982" y="589"/>
                  <a:pt x="2174" y="415"/>
                  <a:pt x="2288" y="334"/>
                </a:cubicBezTo>
                <a:cubicBezTo>
                  <a:pt x="2696" y="0"/>
                  <a:pt x="2912" y="236"/>
                  <a:pt x="3034" y="338"/>
                </a:cubicBezTo>
                <a:cubicBezTo>
                  <a:pt x="3338" y="636"/>
                  <a:pt x="3526" y="894"/>
                  <a:pt x="3638" y="982"/>
                </a:cubicBezTo>
              </a:path>
            </a:pathLst>
          </a:custGeom>
          <a:noFill/>
          <a:ln w="19050">
            <a:solidFill>
              <a:srgbClr val="1C7A68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" name="Rectangle 82"/>
          <p:cNvSpPr>
            <a:spLocks noChangeAspect="1" noChangeArrowheads="1"/>
          </p:cNvSpPr>
          <p:nvPr/>
        </p:nvSpPr>
        <p:spPr bwMode="auto">
          <a:xfrm>
            <a:off x="1824038" y="3827463"/>
            <a:ext cx="90487" cy="88900"/>
          </a:xfrm>
          <a:prstGeom prst="rect">
            <a:avLst/>
          </a:prstGeom>
          <a:solidFill>
            <a:srgbClr val="1C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4" name="Rectangle 87"/>
          <p:cNvSpPr>
            <a:spLocks noChangeAspect="1" noChangeArrowheads="1"/>
          </p:cNvSpPr>
          <p:nvPr/>
        </p:nvSpPr>
        <p:spPr bwMode="auto">
          <a:xfrm>
            <a:off x="3200400" y="3578225"/>
            <a:ext cx="90488" cy="88900"/>
          </a:xfrm>
          <a:prstGeom prst="rect">
            <a:avLst/>
          </a:prstGeom>
          <a:solidFill>
            <a:srgbClr val="1C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5" name="Rectangle 92"/>
          <p:cNvSpPr>
            <a:spLocks noChangeAspect="1" noChangeArrowheads="1"/>
          </p:cNvSpPr>
          <p:nvPr/>
        </p:nvSpPr>
        <p:spPr bwMode="auto">
          <a:xfrm>
            <a:off x="5894388" y="1995488"/>
            <a:ext cx="90487" cy="88900"/>
          </a:xfrm>
          <a:prstGeom prst="rect">
            <a:avLst/>
          </a:prstGeom>
          <a:solidFill>
            <a:srgbClr val="1C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6" name="Rectangle 97"/>
          <p:cNvSpPr>
            <a:spLocks noChangeAspect="1" noChangeArrowheads="1"/>
          </p:cNvSpPr>
          <p:nvPr/>
        </p:nvSpPr>
        <p:spPr bwMode="auto">
          <a:xfrm>
            <a:off x="7256463" y="3073400"/>
            <a:ext cx="90487" cy="88900"/>
          </a:xfrm>
          <a:prstGeom prst="rect">
            <a:avLst/>
          </a:prstGeom>
          <a:solidFill>
            <a:srgbClr val="1C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7" name="Oval 8"/>
          <p:cNvSpPr>
            <a:spLocks noChangeArrowheads="1"/>
          </p:cNvSpPr>
          <p:nvPr/>
        </p:nvSpPr>
        <p:spPr bwMode="gray">
          <a:xfrm>
            <a:off x="4489450" y="2676525"/>
            <a:ext cx="223838" cy="223838"/>
          </a:xfrm>
          <a:prstGeom prst="ellipse">
            <a:avLst/>
          </a:prstGeom>
          <a:solidFill>
            <a:schemeClr val="bg1"/>
          </a:solidFill>
          <a:ln w="12700" algn="ctr">
            <a:solidFill>
              <a:srgbClr val="FF0000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1800"/>
          </a:p>
        </p:txBody>
      </p:sp>
      <p:sp>
        <p:nvSpPr>
          <p:cNvPr id="28" name="Rectangle 121"/>
          <p:cNvSpPr>
            <a:spLocks noChangeAspect="1" noChangeArrowheads="1"/>
          </p:cNvSpPr>
          <p:nvPr/>
        </p:nvSpPr>
        <p:spPr bwMode="auto">
          <a:xfrm>
            <a:off x="4556125" y="2743200"/>
            <a:ext cx="90488" cy="90488"/>
          </a:xfrm>
          <a:prstGeom prst="rect">
            <a:avLst/>
          </a:prstGeom>
          <a:solidFill>
            <a:srgbClr val="D325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9" name="Rectangle 133"/>
          <p:cNvSpPr>
            <a:spLocks noChangeArrowheads="1"/>
          </p:cNvSpPr>
          <p:nvPr/>
        </p:nvSpPr>
        <p:spPr bwMode="auto">
          <a:xfrm>
            <a:off x="2822575" y="2320925"/>
            <a:ext cx="12509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400">
                <a:solidFill>
                  <a:schemeClr val="bg1"/>
                </a:solidFill>
                <a:ea typeface="微软雅黑" panose="020B0503020204020204" pitchFamily="34" charset="-122"/>
              </a:rPr>
              <a:t>点击输入文本</a:t>
            </a:r>
            <a:endParaRPr lang="zh-CN" altLang="en-US" sz="140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30" name="Text Box 9"/>
          <p:cNvSpPr txBox="1">
            <a:spLocks noChangeArrowheads="1"/>
          </p:cNvSpPr>
          <p:nvPr/>
        </p:nvSpPr>
        <p:spPr bwMode="auto">
          <a:xfrm>
            <a:off x="1547813" y="4114800"/>
            <a:ext cx="9445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400">
                <a:ea typeface="微软雅黑" panose="020B0503020204020204" pitchFamily="34" charset="-122"/>
              </a:rPr>
              <a:t>添加文本</a:t>
            </a:r>
            <a:endParaRPr lang="zh-CN" altLang="en-US" sz="1400">
              <a:ea typeface="微软雅黑" panose="020B0503020204020204" pitchFamily="34" charset="-122"/>
            </a:endParaRPr>
          </a:p>
        </p:txBody>
      </p:sp>
      <p:sp>
        <p:nvSpPr>
          <p:cNvPr id="31" name="Text Box 9"/>
          <p:cNvSpPr txBox="1">
            <a:spLocks noChangeArrowheads="1"/>
          </p:cNvSpPr>
          <p:nvPr/>
        </p:nvSpPr>
        <p:spPr bwMode="auto">
          <a:xfrm>
            <a:off x="2862263" y="4114800"/>
            <a:ext cx="9445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400">
                <a:ea typeface="微软雅黑" panose="020B0503020204020204" pitchFamily="34" charset="-122"/>
              </a:rPr>
              <a:t>添加文本</a:t>
            </a:r>
            <a:endParaRPr lang="zh-CN" altLang="en-US" sz="1400">
              <a:ea typeface="微软雅黑" panose="020B0503020204020204" pitchFamily="34" charset="-122"/>
            </a:endParaRPr>
          </a:p>
        </p:txBody>
      </p:sp>
      <p:sp>
        <p:nvSpPr>
          <p:cNvPr id="32" name="Text Box 9"/>
          <p:cNvSpPr txBox="1">
            <a:spLocks noChangeArrowheads="1"/>
          </p:cNvSpPr>
          <p:nvPr/>
        </p:nvSpPr>
        <p:spPr bwMode="auto">
          <a:xfrm>
            <a:off x="4100513" y="4114800"/>
            <a:ext cx="9461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400">
                <a:ea typeface="微软雅黑" panose="020B0503020204020204" pitchFamily="34" charset="-122"/>
              </a:rPr>
              <a:t>添加文本</a:t>
            </a:r>
            <a:endParaRPr lang="zh-CN" altLang="en-US" sz="1400">
              <a:ea typeface="微软雅黑" panose="020B0503020204020204" pitchFamily="34" charset="-122"/>
            </a:endParaRPr>
          </a:p>
        </p:txBody>
      </p:sp>
      <p:sp>
        <p:nvSpPr>
          <p:cNvPr id="33" name="Text Box 9"/>
          <p:cNvSpPr txBox="1">
            <a:spLocks noChangeArrowheads="1"/>
          </p:cNvSpPr>
          <p:nvPr/>
        </p:nvSpPr>
        <p:spPr bwMode="auto">
          <a:xfrm>
            <a:off x="5508625" y="4114800"/>
            <a:ext cx="9445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400">
                <a:ea typeface="微软雅黑" panose="020B0503020204020204" pitchFamily="34" charset="-122"/>
              </a:rPr>
              <a:t>添加文本</a:t>
            </a:r>
            <a:endParaRPr lang="zh-CN" altLang="en-US" sz="1400">
              <a:ea typeface="微软雅黑" panose="020B0503020204020204" pitchFamily="34" charset="-122"/>
            </a:endParaRPr>
          </a:p>
        </p:txBody>
      </p:sp>
      <p:sp>
        <p:nvSpPr>
          <p:cNvPr id="34" name="Text Box 9"/>
          <p:cNvSpPr txBox="1">
            <a:spLocks noChangeArrowheads="1"/>
          </p:cNvSpPr>
          <p:nvPr/>
        </p:nvSpPr>
        <p:spPr bwMode="auto">
          <a:xfrm>
            <a:off x="6737350" y="4114800"/>
            <a:ext cx="944563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400">
                <a:ea typeface="微软雅黑" panose="020B0503020204020204" pitchFamily="34" charset="-122"/>
              </a:rPr>
              <a:t>添加文本</a:t>
            </a:r>
            <a:endParaRPr lang="zh-CN" altLang="en-US" sz="1400">
              <a:ea typeface="微软雅黑" panose="020B0503020204020204" pitchFamily="34" charset="-122"/>
            </a:endParaRPr>
          </a:p>
        </p:txBody>
      </p:sp>
      <p:grpSp>
        <p:nvGrpSpPr>
          <p:cNvPr id="35" name="组合 146"/>
          <p:cNvGrpSpPr/>
          <p:nvPr/>
        </p:nvGrpSpPr>
        <p:grpSpPr bwMode="auto">
          <a:xfrm>
            <a:off x="4239715" y="2317005"/>
            <a:ext cx="303212" cy="374649"/>
            <a:chOff x="3594554" y="3263900"/>
            <a:chExt cx="259896" cy="374649"/>
          </a:xfrm>
          <a:solidFill>
            <a:srgbClr val="7030A0"/>
          </a:solidFill>
        </p:grpSpPr>
        <p:sp>
          <p:nvSpPr>
            <p:cNvPr id="36" name="任意多边形 143"/>
            <p:cNvSpPr>
              <a:spLocks noChangeArrowheads="1"/>
            </p:cNvSpPr>
            <p:nvPr/>
          </p:nvSpPr>
          <p:spPr bwMode="auto">
            <a:xfrm>
              <a:off x="3594554" y="3263900"/>
              <a:ext cx="0" cy="323850"/>
            </a:xfrm>
            <a:custGeom>
              <a:avLst/>
              <a:gdLst>
                <a:gd name="T0" fmla="*/ 0 h 323850"/>
                <a:gd name="T1" fmla="*/ 323850 h 323850"/>
                <a:gd name="T2" fmla="*/ 323850 h 323850"/>
                <a:gd name="T3" fmla="*/ 0 60000 65536"/>
                <a:gd name="T4" fmla="*/ 0 60000 65536"/>
                <a:gd name="T5" fmla="*/ 0 60000 65536"/>
                <a:gd name="T6" fmla="*/ 0 h 323850"/>
                <a:gd name="T7" fmla="*/ 323850 h 323850"/>
              </a:gdLst>
              <a:ahLst/>
              <a:cxnLst>
                <a:cxn ang="T3">
                  <a:pos x="0" y="T0"/>
                </a:cxn>
                <a:cxn ang="T4">
                  <a:pos x="0" y="T1"/>
                </a:cxn>
                <a:cxn ang="T5">
                  <a:pos x="0" y="T2"/>
                </a:cxn>
              </a:cxnLst>
              <a:rect l="0" t="T6" r="0" b="T7"/>
              <a:pathLst>
                <a:path h="323850">
                  <a:moveTo>
                    <a:pt x="0" y="0"/>
                  </a:moveTo>
                  <a:lnTo>
                    <a:pt x="0" y="323850"/>
                  </a:lnTo>
                </a:path>
              </a:pathLst>
            </a:custGeom>
            <a:grpFill/>
            <a:ln w="12700" algn="ctr">
              <a:solidFill>
                <a:srgbClr val="FF0000"/>
              </a:solidFill>
              <a:round/>
            </a:ln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" name="任意多边形 144"/>
            <p:cNvSpPr>
              <a:spLocks noChangeArrowheads="1"/>
            </p:cNvSpPr>
            <p:nvPr/>
          </p:nvSpPr>
          <p:spPr bwMode="auto">
            <a:xfrm>
              <a:off x="3594554" y="3425824"/>
              <a:ext cx="259896" cy="212725"/>
            </a:xfrm>
            <a:custGeom>
              <a:avLst/>
              <a:gdLst>
                <a:gd name="T0" fmla="*/ 0 w 266700"/>
                <a:gd name="T1" fmla="*/ 0 h 222250"/>
                <a:gd name="T2" fmla="*/ 266700 w 266700"/>
                <a:gd name="T3" fmla="*/ 222250 h 222250"/>
                <a:gd name="T4" fmla="*/ 266700 w 266700"/>
                <a:gd name="T5" fmla="*/ 222250 h 222250"/>
                <a:gd name="T6" fmla="*/ 266700 w 266700"/>
                <a:gd name="T7" fmla="*/ 222250 h 2222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6700"/>
                <a:gd name="T13" fmla="*/ 0 h 222250"/>
                <a:gd name="T14" fmla="*/ 266700 w 266700"/>
                <a:gd name="T15" fmla="*/ 222250 h 2222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6700" h="222250">
                  <a:moveTo>
                    <a:pt x="0" y="0"/>
                  </a:moveTo>
                  <a:lnTo>
                    <a:pt x="266700" y="222250"/>
                  </a:lnTo>
                </a:path>
              </a:pathLst>
            </a:custGeom>
            <a:grpFill/>
            <a:ln w="12700" algn="ctr">
              <a:solidFill>
                <a:srgbClr val="FF0000"/>
              </a:solidFill>
              <a:round/>
            </a:ln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1556172" y="212473"/>
            <a:ext cx="982961" cy="46166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1C7A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  题</a:t>
            </a:r>
            <a:endParaRPr lang="zh-CN" altLang="en-US" sz="2400" dirty="0">
              <a:solidFill>
                <a:srgbClr val="1C7A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7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31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1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2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40200" y="1425575"/>
            <a:ext cx="4392613" cy="17589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 eaLnBrk="1" fontAlgn="auto" hangingPunct="1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kern="1400" spc="-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上海锐普广告有限公司是中国第一家精品</a:t>
            </a:r>
            <a:r>
              <a:rPr lang="en-US" altLang="zh-CN" sz="1600" kern="1400" spc="-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kern="1400" spc="-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设计机构。拥有国内顶尖的</a:t>
            </a:r>
            <a:r>
              <a:rPr lang="en-US" altLang="zh-CN" sz="1600" kern="1400" spc="-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kern="1400" spc="-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制作技术、顶级的</a:t>
            </a:r>
            <a:r>
              <a:rPr lang="en-US" altLang="zh-CN" sz="1600" kern="1400" spc="-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kern="1400" spc="-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设计团队，坚持精益求精、拒绝平庸的做事精神，帮助您实现美观、精致、严谨、动感的</a:t>
            </a:r>
            <a:r>
              <a:rPr lang="en-US" altLang="zh-CN" sz="1600" kern="1400" spc="-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kern="1400" spc="-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展示效果，让您的</a:t>
            </a:r>
            <a:r>
              <a:rPr lang="en-US" altLang="zh-CN" sz="1600" kern="1400" spc="-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kern="1400" spc="-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创造卓越价值。</a:t>
            </a:r>
            <a:endParaRPr lang="en-US" altLang="zh-CN" sz="1600" kern="1400" spc="-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00" y="1597025"/>
            <a:ext cx="3024188" cy="2327275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任意多边形 3"/>
          <p:cNvSpPr/>
          <p:nvPr/>
        </p:nvSpPr>
        <p:spPr>
          <a:xfrm>
            <a:off x="671513" y="1498600"/>
            <a:ext cx="1628775" cy="1171575"/>
          </a:xfrm>
          <a:custGeom>
            <a:avLst/>
            <a:gdLst>
              <a:gd name="connsiteX0" fmla="*/ 0 w 1628775"/>
              <a:gd name="connsiteY0" fmla="*/ 1171575 h 1171575"/>
              <a:gd name="connsiteX1" fmla="*/ 0 w 1628775"/>
              <a:gd name="connsiteY1" fmla="*/ 0 h 1171575"/>
              <a:gd name="connsiteX2" fmla="*/ 1628775 w 1628775"/>
              <a:gd name="connsiteY2" fmla="*/ 0 h 1171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28775" h="1171575">
                <a:moveTo>
                  <a:pt x="0" y="1171575"/>
                </a:moveTo>
                <a:lnTo>
                  <a:pt x="0" y="0"/>
                </a:lnTo>
                <a:lnTo>
                  <a:pt x="1628775" y="0"/>
                </a:lnTo>
              </a:path>
            </a:pathLst>
          </a:custGeom>
          <a:ln w="12700">
            <a:solidFill>
              <a:srgbClr val="1C7A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2405063" y="1498600"/>
            <a:ext cx="1552575" cy="1238250"/>
          </a:xfrm>
          <a:custGeom>
            <a:avLst/>
            <a:gdLst>
              <a:gd name="connsiteX0" fmla="*/ 0 w 1552575"/>
              <a:gd name="connsiteY0" fmla="*/ 0 h 1238250"/>
              <a:gd name="connsiteX1" fmla="*/ 1552575 w 1552575"/>
              <a:gd name="connsiteY1" fmla="*/ 0 h 1238250"/>
              <a:gd name="connsiteX2" fmla="*/ 1552575 w 1552575"/>
              <a:gd name="connsiteY2" fmla="*/ 1238250 h 1238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52575" h="1238250">
                <a:moveTo>
                  <a:pt x="0" y="0"/>
                </a:moveTo>
                <a:lnTo>
                  <a:pt x="1552575" y="0"/>
                </a:lnTo>
                <a:lnTo>
                  <a:pt x="1552575" y="1238250"/>
                </a:lnTo>
              </a:path>
            </a:pathLst>
          </a:custGeom>
          <a:ln w="12700">
            <a:solidFill>
              <a:srgbClr val="1C7A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2441575" y="2828925"/>
            <a:ext cx="1509713" cy="1187450"/>
          </a:xfrm>
          <a:custGeom>
            <a:avLst/>
            <a:gdLst>
              <a:gd name="connsiteX0" fmla="*/ 1508760 w 1508760"/>
              <a:gd name="connsiteY0" fmla="*/ 0 h 1188720"/>
              <a:gd name="connsiteX1" fmla="*/ 1508760 w 1508760"/>
              <a:gd name="connsiteY1" fmla="*/ 1188720 h 1188720"/>
              <a:gd name="connsiteX2" fmla="*/ 0 w 1508760"/>
              <a:gd name="connsiteY2" fmla="*/ 1188720 h 118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08760" h="1188720">
                <a:moveTo>
                  <a:pt x="1508760" y="0"/>
                </a:moveTo>
                <a:lnTo>
                  <a:pt x="1508760" y="1188720"/>
                </a:lnTo>
                <a:lnTo>
                  <a:pt x="0" y="1188720"/>
                </a:lnTo>
              </a:path>
            </a:pathLst>
          </a:custGeom>
          <a:ln w="12700">
            <a:solidFill>
              <a:srgbClr val="1C7A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681038" y="2797175"/>
            <a:ext cx="1631950" cy="1219200"/>
          </a:xfrm>
          <a:custGeom>
            <a:avLst/>
            <a:gdLst>
              <a:gd name="connsiteX0" fmla="*/ 1630680 w 1630680"/>
              <a:gd name="connsiteY0" fmla="*/ 1219200 h 1219200"/>
              <a:gd name="connsiteX1" fmla="*/ 0 w 1630680"/>
              <a:gd name="connsiteY1" fmla="*/ 1219200 h 1219200"/>
              <a:gd name="connsiteX2" fmla="*/ 0 w 1630680"/>
              <a:gd name="connsiteY2" fmla="*/ 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0680" h="1219200">
                <a:moveTo>
                  <a:pt x="1630680" y="1219200"/>
                </a:moveTo>
                <a:lnTo>
                  <a:pt x="0" y="1219200"/>
                </a:lnTo>
                <a:lnTo>
                  <a:pt x="0" y="0"/>
                </a:lnTo>
              </a:path>
            </a:pathLst>
          </a:custGeom>
          <a:ln w="12700">
            <a:solidFill>
              <a:srgbClr val="1C7A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8" name="组合 7"/>
          <p:cNvGrpSpPr/>
          <p:nvPr/>
        </p:nvGrpSpPr>
        <p:grpSpPr bwMode="auto">
          <a:xfrm>
            <a:off x="671513" y="1498600"/>
            <a:ext cx="3286125" cy="2517775"/>
            <a:chOff x="752475" y="1650856"/>
            <a:chExt cx="3286125" cy="2518410"/>
          </a:xfrm>
        </p:grpSpPr>
        <p:sp>
          <p:nvSpPr>
            <p:cNvPr id="9" name="任意多边形 8"/>
            <p:cNvSpPr/>
            <p:nvPr/>
          </p:nvSpPr>
          <p:spPr>
            <a:xfrm>
              <a:off x="752475" y="1650856"/>
              <a:ext cx="1628775" cy="1171870"/>
            </a:xfrm>
            <a:custGeom>
              <a:avLst/>
              <a:gdLst>
                <a:gd name="connsiteX0" fmla="*/ 0 w 1628775"/>
                <a:gd name="connsiteY0" fmla="*/ 1171575 h 1171575"/>
                <a:gd name="connsiteX1" fmla="*/ 0 w 1628775"/>
                <a:gd name="connsiteY1" fmla="*/ 0 h 1171575"/>
                <a:gd name="connsiteX2" fmla="*/ 1628775 w 1628775"/>
                <a:gd name="connsiteY2" fmla="*/ 0 h 1171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8775" h="1171575">
                  <a:moveTo>
                    <a:pt x="0" y="1171575"/>
                  </a:moveTo>
                  <a:lnTo>
                    <a:pt x="0" y="0"/>
                  </a:lnTo>
                  <a:lnTo>
                    <a:pt x="1628775" y="0"/>
                  </a:lnTo>
                </a:path>
              </a:pathLst>
            </a:custGeom>
            <a:ln w="12700">
              <a:solidFill>
                <a:srgbClr val="1C7A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2486025" y="1650856"/>
              <a:ext cx="1552575" cy="1238562"/>
            </a:xfrm>
            <a:custGeom>
              <a:avLst/>
              <a:gdLst>
                <a:gd name="connsiteX0" fmla="*/ 0 w 1552575"/>
                <a:gd name="connsiteY0" fmla="*/ 0 h 1238250"/>
                <a:gd name="connsiteX1" fmla="*/ 1552575 w 1552575"/>
                <a:gd name="connsiteY1" fmla="*/ 0 h 1238250"/>
                <a:gd name="connsiteX2" fmla="*/ 1552575 w 1552575"/>
                <a:gd name="connsiteY2" fmla="*/ 1238250 h 1238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52575" h="1238250">
                  <a:moveTo>
                    <a:pt x="0" y="0"/>
                  </a:moveTo>
                  <a:lnTo>
                    <a:pt x="1552575" y="0"/>
                  </a:lnTo>
                  <a:lnTo>
                    <a:pt x="1552575" y="1238250"/>
                  </a:lnTo>
                </a:path>
              </a:pathLst>
            </a:custGeom>
            <a:ln w="12700">
              <a:solidFill>
                <a:srgbClr val="1C7A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2522537" y="2979929"/>
              <a:ext cx="1508125" cy="1189337"/>
            </a:xfrm>
            <a:custGeom>
              <a:avLst/>
              <a:gdLst>
                <a:gd name="connsiteX0" fmla="*/ 1508760 w 1508760"/>
                <a:gd name="connsiteY0" fmla="*/ 0 h 1188720"/>
                <a:gd name="connsiteX1" fmla="*/ 1508760 w 1508760"/>
                <a:gd name="connsiteY1" fmla="*/ 1188720 h 1188720"/>
                <a:gd name="connsiteX2" fmla="*/ 0 w 1508760"/>
                <a:gd name="connsiteY2" fmla="*/ 1188720 h 118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8760" h="1188720">
                  <a:moveTo>
                    <a:pt x="1508760" y="0"/>
                  </a:moveTo>
                  <a:lnTo>
                    <a:pt x="1508760" y="1188720"/>
                  </a:lnTo>
                  <a:lnTo>
                    <a:pt x="0" y="1188720"/>
                  </a:lnTo>
                </a:path>
              </a:pathLst>
            </a:custGeom>
            <a:ln w="12700">
              <a:solidFill>
                <a:srgbClr val="1C7A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762000" y="2949759"/>
              <a:ext cx="1630362" cy="1219507"/>
            </a:xfrm>
            <a:custGeom>
              <a:avLst/>
              <a:gdLst>
                <a:gd name="connsiteX0" fmla="*/ 1630680 w 1630680"/>
                <a:gd name="connsiteY0" fmla="*/ 1219200 h 1219200"/>
                <a:gd name="connsiteX1" fmla="*/ 0 w 1630680"/>
                <a:gd name="connsiteY1" fmla="*/ 1219200 h 1219200"/>
                <a:gd name="connsiteX2" fmla="*/ 0 w 1630680"/>
                <a:gd name="connsiteY2" fmla="*/ 0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0680" h="1219200">
                  <a:moveTo>
                    <a:pt x="1630680" y="1219200"/>
                  </a:moveTo>
                  <a:lnTo>
                    <a:pt x="0" y="1219200"/>
                  </a:lnTo>
                  <a:lnTo>
                    <a:pt x="0" y="0"/>
                  </a:lnTo>
                </a:path>
              </a:pathLst>
            </a:custGeom>
            <a:ln w="12700">
              <a:solidFill>
                <a:srgbClr val="1C7A6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556172" y="212473"/>
            <a:ext cx="982961" cy="46166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1C7A6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  题</a:t>
            </a:r>
            <a:endParaRPr lang="zh-CN" altLang="en-US" sz="2400" dirty="0">
              <a:solidFill>
                <a:srgbClr val="1C7A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8" presetClass="emph" presetSubtype="0" repeatCount="2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21600000">
                                      <p:cBhvr>
                                        <p:cTn id="15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2" presetClass="entr" presetSubtype="9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3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6" presetClass="emph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Scale>
                                      <p:cBhvr>
                                        <p:cTn id="35" dur="1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6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5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2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5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5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F:\工作夹\PPT设计\PPT模版2011\s1006\原图片\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7163" y="2233613"/>
            <a:ext cx="4206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37975" y="1803858"/>
            <a:ext cx="9650399" cy="2554545"/>
          </a:xfrm>
          <a:prstGeom prst="rect">
            <a:avLst/>
          </a:prstGeom>
          <a:noFill/>
          <a:scene3d>
            <a:camera prst="perspectiveHeroicExtremeRightFacing" fov="4500000">
              <a:rot lat="21539993" lon="17878810" rev="52592"/>
            </a:camera>
            <a:lightRig rig="soft" dir="t"/>
          </a:scene3d>
          <a:sp3d prstMaterial="dkEdge">
            <a:bevelT w="50800" h="69850"/>
            <a:bevelB w="38100" h="63500"/>
          </a:sp3d>
        </p:spPr>
        <p:txBody>
          <a:bodyPr wrap="none">
            <a:spAutoFit/>
            <a:sp3d extrusionH="666750" prstMaterial="matte">
              <a:bevelT w="393700" h="196850" prst="angle"/>
              <a:bevelB h="0" prst="coolSlant"/>
              <a:extrusionClr>
                <a:schemeClr val="bg1">
                  <a:lumMod val="75000"/>
                </a:schemeClr>
              </a:extrusionClr>
              <a:contourClr>
                <a:schemeClr val="bg1">
                  <a:lumMod val="65000"/>
                </a:schemeClr>
              </a:contourClr>
            </a:sp3d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0" spc="-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BUSINESS</a:t>
            </a:r>
            <a:endParaRPr lang="zh-CN" altLang="en-US" sz="16000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Picture 5" descr="F:\工作夹\PPT设计\PPT模版2011\s1006\原图片\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13" y="989013"/>
            <a:ext cx="2160587" cy="212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6" descr="F:\工作夹\PPT设计\PPT模版2011\s1006\原图片\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675" y="2322513"/>
            <a:ext cx="1543050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7" descr="F:\工作夹\PPT设计\PPT模版2011\s1006\原图片\6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34975"/>
            <a:ext cx="774700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8" descr="F:\工作夹\PPT设计\PPT模版2011\s1006\原图片\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3163" y="912813"/>
            <a:ext cx="42068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5" descr="F:\工作夹\PPT设计\PPT模版2011\s1006\原图片\5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9313" y="2757488"/>
            <a:ext cx="301625" cy="296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7" descr="F:\工作夹\PPT设计\PPT模版2011\s1006\原图片\6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6650" y="2051050"/>
            <a:ext cx="346075" cy="34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1925638" y="-2684463"/>
            <a:ext cx="950912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2000">
                <a:solidFill>
                  <a:schemeClr val="bg1"/>
                </a:solidFill>
              </a:rPr>
              <a:t>B</a:t>
            </a:r>
            <a:endParaRPr lang="zh-CN" altLang="en-US" sz="12000">
              <a:solidFill>
                <a:schemeClr val="bg1"/>
              </a:solidFill>
            </a:endParaRPr>
          </a:p>
        </p:txBody>
      </p:sp>
      <p:sp>
        <p:nvSpPr>
          <p:cNvPr id="15" name="矩形 14"/>
          <p:cNvSpPr>
            <a:spLocks noChangeArrowheads="1"/>
          </p:cNvSpPr>
          <p:nvPr/>
        </p:nvSpPr>
        <p:spPr bwMode="auto">
          <a:xfrm rot="1238908">
            <a:off x="5678488" y="-1652588"/>
            <a:ext cx="1155700" cy="86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5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Ｕ</a:t>
            </a:r>
            <a:endParaRPr lang="zh-CN" altLang="en-US" sz="5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 rot="20688057" flipH="1">
            <a:off x="9774238" y="-230188"/>
            <a:ext cx="685800" cy="1939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Ｓ</a:t>
            </a:r>
            <a:endParaRPr lang="zh-CN" altLang="en-US" sz="1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>
            <a:spLocks noChangeArrowheads="1"/>
          </p:cNvSpPr>
          <p:nvPr/>
        </p:nvSpPr>
        <p:spPr bwMode="auto">
          <a:xfrm rot="603357">
            <a:off x="10066338" y="3214688"/>
            <a:ext cx="1271587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6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Ｉ</a:t>
            </a:r>
            <a:endParaRPr lang="zh-CN" altLang="en-US" sz="6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 rot="1139984">
            <a:off x="6759575" y="5359400"/>
            <a:ext cx="1484313" cy="240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5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Ｎ</a:t>
            </a:r>
            <a:endParaRPr lang="zh-CN" altLang="en-US" sz="15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>
            <a:spLocks noChangeArrowheads="1"/>
          </p:cNvSpPr>
          <p:nvPr/>
        </p:nvSpPr>
        <p:spPr bwMode="auto">
          <a:xfrm rot="894059">
            <a:off x="-2127250" y="825500"/>
            <a:ext cx="1106487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Ｅ</a:t>
            </a:r>
            <a:endParaRPr lang="zh-CN" altLang="en-US" sz="1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-1373188" y="4121150"/>
            <a:ext cx="1528763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8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Ｓ</a:t>
            </a:r>
            <a:endParaRPr lang="zh-CN" altLang="en-US" sz="8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>
            <a:spLocks noChangeArrowheads="1"/>
          </p:cNvSpPr>
          <p:nvPr/>
        </p:nvSpPr>
        <p:spPr bwMode="auto">
          <a:xfrm rot="-911943">
            <a:off x="1958975" y="5384800"/>
            <a:ext cx="661988" cy="193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Ｓ</a:t>
            </a:r>
            <a:endParaRPr lang="zh-CN" altLang="en-US" sz="1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1282700" y="1789113"/>
            <a:ext cx="6291263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0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BUSINESS</a:t>
            </a:r>
            <a:endParaRPr lang="zh-CN" altLang="en-US" sz="10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Picture 3" descr="E:\工作夹\PPT模版\s1006\原图片\9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425" y="2074863"/>
            <a:ext cx="5864225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58" name="TextBox 48"/>
          <p:cNvSpPr txBox="1">
            <a:spLocks noChangeArrowheads="1"/>
          </p:cNvSpPr>
          <p:nvPr/>
        </p:nvSpPr>
        <p:spPr bwMode="auto">
          <a:xfrm>
            <a:off x="-4213225" y="4121150"/>
            <a:ext cx="20161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pic>
        <p:nvPicPr>
          <p:cNvPr id="25" name="Picture 2" descr="E:\工作夹\PPT模版\s1006\原图片\11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950" y="1401763"/>
            <a:ext cx="563563" cy="969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6786563" y="1441450"/>
            <a:ext cx="11080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谢谢观看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Picture 2" descr="E:\工作夹\PPT模版\s1006\原图片\10.pn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8575" y="346075"/>
            <a:ext cx="3484563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5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3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6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3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3" presetClass="exit" presetSubtype="54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3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3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3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3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xit" presetSubtype="54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5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53" presetClass="exit" presetSubtype="54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3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4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3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53" presetClass="exit" presetSubtype="54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9" dur="3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1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3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53" presetClass="exit" presetSubtype="54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56" dur="3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8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3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53" presetClass="exit" presetSubtype="54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3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5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53" presetClass="entr" presetSubtype="528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200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8" presetClass="emph" presetSubtype="0" repeatCount="300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Rot by="21600000">
                                      <p:cBhvr>
                                        <p:cTn id="81" dur="1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2" presetClass="exit" presetSubtype="8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1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42" presetClass="path" presetSubtype="0" repeatCount="indefinite" autoRev="1" fill="remove" nodeType="withEffect">
                                  <p:stCondLst>
                                    <p:cond delay="36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9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42" presetClass="path" presetSubtype="0" repeatCount="3000" accel="52000" autoRev="1" fill="remove" nodeType="withEffect">
                                  <p:stCondLst>
                                    <p:cond delay="38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10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42" presetClass="path" presetSubtype="0" repeatCount="3000" accel="32000" autoRev="1" fill="remove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10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2" presetClass="path" presetSubtype="0" repeatCount="2000" accel="55000" autoRev="1" fill="remove" nodeType="withEffect">
                                  <p:stCondLst>
                                    <p:cond delay="41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1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42" presetClass="path" presetSubtype="0" repeatCount="4000" autoRev="1" fill="remove" nodeType="withEffect">
                                  <p:stCondLst>
                                    <p:cond delay="41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1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2" presetClass="path" presetSubtype="0" repeatCount="3000" autoRev="1" fill="remove" nodeType="withEffect">
                                  <p:stCondLst>
                                    <p:cond delay="4200"/>
                                  </p:stCondLst>
                                  <p:childTnLst>
                                    <p:animMotion origin="layout" path="M -8.33333E-7 4.5679E-6 L -8.33333E-7 0.04537 " pathEditMode="relative" rAng="0" ptsTypes="AA">
                                      <p:cBhvr>
                                        <p:cTn id="12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53"/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2" grpId="1"/>
      <p:bldP spid="26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319</Words>
  <Application>WPS 演示</Application>
  <PresentationFormat>全屏显示(16:9)</PresentationFormat>
  <Paragraphs>100</Paragraphs>
  <Slides>7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Arial</vt:lpstr>
      <vt:lpstr>宋体</vt:lpstr>
      <vt:lpstr>Wingdings</vt:lpstr>
      <vt:lpstr>Calibri</vt:lpstr>
      <vt:lpstr>微软雅黑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www.rapidppt.com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锐普PPT</dc:creator>
  <cp:lastModifiedBy>荷语默</cp:lastModifiedBy>
  <cp:revision>6</cp:revision>
  <dcterms:created xsi:type="dcterms:W3CDTF">2011-06-22T06:29:00Z</dcterms:created>
  <dcterms:modified xsi:type="dcterms:W3CDTF">2018-08-28T08:00:27Z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2052-11.1.0.7764</vt:lpwstr>
  </property>
</Properties>
</file>

<file path=docProps/thumbnail.jpeg>
</file>